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0" r:id="rId1"/>
  </p:sldMasterIdLst>
  <p:notesMasterIdLst>
    <p:notesMasterId r:id="rId18"/>
  </p:notes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B9EBB-B177-4456-966D-D6EB725DDF34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F796C-4DB8-4D44-9F10-64953AEFFAA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50546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DD7D175-DE96-4770-8729-ADC548DF270E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5EA8D0D-2ABE-4D09-8814-1B82CA19EC94}" type="slidenum">
              <a:rPr lang="en-ZA" smtClean="0"/>
              <a:t>‹#›</a:t>
            </a:fld>
            <a:endParaRPr lang="en-Z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148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7D175-DE96-4770-8729-ADC548DF270E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8D0D-2ABE-4D09-8814-1B82CA19EC9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0598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7D175-DE96-4770-8729-ADC548DF270E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8D0D-2ABE-4D09-8814-1B82CA19EC94}" type="slidenum">
              <a:rPr lang="en-ZA" smtClean="0"/>
              <a:t>‹#›</a:t>
            </a:fld>
            <a:endParaRPr lang="en-Z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478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7D175-DE96-4770-8729-ADC548DF270E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8D0D-2ABE-4D09-8814-1B82CA19EC94}" type="slidenum">
              <a:rPr lang="en-ZA" smtClean="0"/>
              <a:t>‹#›</a:t>
            </a:fld>
            <a:endParaRPr lang="en-ZA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505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7D175-DE96-4770-8729-ADC548DF270E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8D0D-2ABE-4D09-8814-1B82CA19EC9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06287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7D175-DE96-4770-8729-ADC548DF270E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8D0D-2ABE-4D09-8814-1B82CA19EC94}" type="slidenum">
              <a:rPr lang="en-ZA" smtClean="0"/>
              <a:t>‹#›</a:t>
            </a:fld>
            <a:endParaRPr lang="en-ZA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101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7D175-DE96-4770-8729-ADC548DF270E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8D0D-2ABE-4D09-8814-1B82CA19EC94}" type="slidenum">
              <a:rPr lang="en-ZA" smtClean="0"/>
              <a:t>‹#›</a:t>
            </a:fld>
            <a:endParaRPr lang="en-Z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935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7D175-DE96-4770-8729-ADC548DF270E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8D0D-2ABE-4D09-8814-1B82CA19EC94}" type="slidenum">
              <a:rPr lang="en-ZA" smtClean="0"/>
              <a:t>‹#›</a:t>
            </a:fld>
            <a:endParaRPr lang="en-Z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099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7D175-DE96-4770-8729-ADC548DF270E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8D0D-2ABE-4D09-8814-1B82CA19EC94}" type="slidenum">
              <a:rPr lang="en-ZA" smtClean="0"/>
              <a:t>‹#›</a:t>
            </a:fld>
            <a:endParaRPr lang="en-ZA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90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7D175-DE96-4770-8729-ADC548DF270E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8D0D-2ABE-4D09-8814-1B82CA19EC9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930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7D175-DE96-4770-8729-ADC548DF270E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8D0D-2ABE-4D09-8814-1B82CA19EC94}" type="slidenum">
              <a:rPr lang="en-ZA" smtClean="0"/>
              <a:t>‹#›</a:t>
            </a:fld>
            <a:endParaRPr lang="en-ZA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88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7D175-DE96-4770-8729-ADC548DF270E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8D0D-2ABE-4D09-8814-1B82CA19EC9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33680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7D175-DE96-4770-8729-ADC548DF270E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8D0D-2ABE-4D09-8814-1B82CA19EC94}" type="slidenum">
              <a:rPr lang="en-ZA" smtClean="0"/>
              <a:t>‹#›</a:t>
            </a:fld>
            <a:endParaRPr lang="en-ZA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65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7D175-DE96-4770-8729-ADC548DF270E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8D0D-2ABE-4D09-8814-1B82CA19EC94}" type="slidenum">
              <a:rPr lang="en-ZA" smtClean="0"/>
              <a:t>‹#›</a:t>
            </a:fld>
            <a:endParaRPr lang="en-Z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058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7D175-DE96-4770-8729-ADC548DF270E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8D0D-2ABE-4D09-8814-1B82CA19EC9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8511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7D175-DE96-4770-8729-ADC548DF270E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8D0D-2ABE-4D09-8814-1B82CA19EC94}" type="slidenum">
              <a:rPr lang="en-ZA" smtClean="0"/>
              <a:t>‹#›</a:t>
            </a:fld>
            <a:endParaRPr lang="en-ZA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671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7D175-DE96-4770-8729-ADC548DF270E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8D0D-2ABE-4D09-8814-1B82CA19EC9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49810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D7D175-DE96-4770-8729-ADC548DF270E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5EA8D0D-2ABE-4D09-8814-1B82CA19EC9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407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  <p:sldLayoutId id="2147484232" r:id="rId12"/>
    <p:sldLayoutId id="2147484233" r:id="rId13"/>
    <p:sldLayoutId id="2147484234" r:id="rId14"/>
    <p:sldLayoutId id="2147484235" r:id="rId15"/>
    <p:sldLayoutId id="2147484236" r:id="rId16"/>
    <p:sldLayoutId id="214748423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0D8F5D-6A23-496F-88F3-E08BA195A8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47" r="1" b="12651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21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23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EE36A88-D322-4C87-90FA-D9B9AB1C441C}"/>
              </a:ext>
            </a:extLst>
          </p:cNvPr>
          <p:cNvSpPr txBox="1"/>
          <p:nvPr/>
        </p:nvSpPr>
        <p:spPr>
          <a:xfrm>
            <a:off x="1471444" y="85724"/>
            <a:ext cx="9001462" cy="19669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cap="all" dirty="0">
              <a:effectLst>
                <a:outerShdw blurRad="50800" dist="63500" dir="2700000" algn="tl" rotWithShape="0">
                  <a:srgbClr val="000000">
                    <a:alpha val="4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08955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9227" name="Group 9226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9228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9229" name="Picture 9228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9230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9231" name="Picture 9230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8AB10FC-1218-457B-A2D8-A8D3413BEBAF}"/>
              </a:ext>
            </a:extLst>
          </p:cNvPr>
          <p:cNvSpPr txBox="1"/>
          <p:nvPr/>
        </p:nvSpPr>
        <p:spPr>
          <a:xfrm>
            <a:off x="1108364" y="868218"/>
            <a:ext cx="4378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Signature Long Sleeve Top Ladies</a:t>
            </a:r>
          </a:p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C8A634-611A-41C0-993E-39185E01F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61" y="1362941"/>
            <a:ext cx="4626841" cy="4626841"/>
          </a:xfrm>
          <a:prstGeom prst="rect">
            <a:avLst/>
          </a:prstGeom>
        </p:spPr>
      </p:pic>
      <p:pic>
        <p:nvPicPr>
          <p:cNvPr id="9220" name="Picture 4" descr="large-picture">
            <a:extLst>
              <a:ext uri="{FF2B5EF4-FFF2-40B4-BE49-F238E27FC236}">
                <a16:creationId xmlns:a16="http://schemas.microsoft.com/office/drawing/2014/main" id="{15E5E464-7978-465A-A5FC-366C572A3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584" y="1191383"/>
            <a:ext cx="4626842" cy="462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D14243-7DC5-4E4A-97FE-2423BD66D763}"/>
              </a:ext>
            </a:extLst>
          </p:cNvPr>
          <p:cNvSpPr txBox="1"/>
          <p:nvPr/>
        </p:nvSpPr>
        <p:spPr>
          <a:xfrm>
            <a:off x="6962456" y="646545"/>
            <a:ext cx="3833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Signature Long Sleeve Top Mens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17629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0251" name="Group 10250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0252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0253" name="Picture 10252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0254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0255" name="Picture 10254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pic>
        <p:nvPicPr>
          <p:cNvPr id="10244" name="Picture 4" descr="large-picture">
            <a:extLst>
              <a:ext uri="{FF2B5EF4-FFF2-40B4-BE49-F238E27FC236}">
                <a16:creationId xmlns:a16="http://schemas.microsoft.com/office/drawing/2014/main" id="{E5BFE32F-9D17-4A81-9BC2-21250B272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15" y="1592532"/>
            <a:ext cx="4389584" cy="438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E5FDCC-6CA0-41D2-BAB5-6D9F153158E0}"/>
              </a:ext>
            </a:extLst>
          </p:cNvPr>
          <p:cNvSpPr txBox="1"/>
          <p:nvPr/>
        </p:nvSpPr>
        <p:spPr>
          <a:xfrm>
            <a:off x="796311" y="840509"/>
            <a:ext cx="4644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Crossover Jogger Ladies</a:t>
            </a:r>
          </a:p>
          <a:p>
            <a:endParaRPr lang="en-ZA" dirty="0"/>
          </a:p>
        </p:txBody>
      </p:sp>
      <p:pic>
        <p:nvPicPr>
          <p:cNvPr id="10246" name="Picture 6" descr="large-picture">
            <a:extLst>
              <a:ext uri="{FF2B5EF4-FFF2-40B4-BE49-F238E27FC236}">
                <a16:creationId xmlns:a16="http://schemas.microsoft.com/office/drawing/2014/main" id="{69B1F6C3-46C5-45B9-9357-F2ACE8795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692" y="1403712"/>
            <a:ext cx="5045001" cy="504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815834-7BCD-4E0A-9FAC-EEE5B15D0A80}"/>
              </a:ext>
            </a:extLst>
          </p:cNvPr>
          <p:cNvSpPr txBox="1"/>
          <p:nvPr/>
        </p:nvSpPr>
        <p:spPr>
          <a:xfrm>
            <a:off x="6524104" y="757381"/>
            <a:ext cx="4461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Crossover Jogger Mens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28784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1275" name="Group 11274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1276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1277" name="Picture 11276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1278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1279" name="Picture 11278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pic>
        <p:nvPicPr>
          <p:cNvPr id="11268" name="Picture 4" descr="large-picture">
            <a:extLst>
              <a:ext uri="{FF2B5EF4-FFF2-40B4-BE49-F238E27FC236}">
                <a16:creationId xmlns:a16="http://schemas.microsoft.com/office/drawing/2014/main" id="{D1977FD2-AFAB-4FE6-884F-6F0DD947B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2" y="975879"/>
            <a:ext cx="4906242" cy="490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DB0634-6627-4B80-B316-2C5607A1C51B}"/>
              </a:ext>
            </a:extLst>
          </p:cNvPr>
          <p:cNvSpPr txBox="1"/>
          <p:nvPr/>
        </p:nvSpPr>
        <p:spPr>
          <a:xfrm>
            <a:off x="1404323" y="729780"/>
            <a:ext cx="4200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Cool Dry Jacket</a:t>
            </a:r>
          </a:p>
          <a:p>
            <a:endParaRPr lang="en-ZA" dirty="0"/>
          </a:p>
        </p:txBody>
      </p:sp>
      <p:pic>
        <p:nvPicPr>
          <p:cNvPr id="11270" name="Picture 6" descr="large-picture">
            <a:extLst>
              <a:ext uri="{FF2B5EF4-FFF2-40B4-BE49-F238E27FC236}">
                <a16:creationId xmlns:a16="http://schemas.microsoft.com/office/drawing/2014/main" id="{68AD7A19-AF06-40A3-9CE8-41943F418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55" y="1052945"/>
            <a:ext cx="4841586" cy="484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054758-FBA8-4F77-998A-D58372235340}"/>
              </a:ext>
            </a:extLst>
          </p:cNvPr>
          <p:cNvSpPr txBox="1"/>
          <p:nvPr/>
        </p:nvSpPr>
        <p:spPr>
          <a:xfrm>
            <a:off x="8202086" y="699076"/>
            <a:ext cx="4386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Zone Jacket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54631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arge-picture">
            <a:extLst>
              <a:ext uri="{FF2B5EF4-FFF2-40B4-BE49-F238E27FC236}">
                <a16:creationId xmlns:a16="http://schemas.microsoft.com/office/drawing/2014/main" id="{13A8E270-C0D8-4143-B33F-5E0C11E7F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0" y="1452417"/>
            <a:ext cx="5033241" cy="503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613A8-4F28-4652-B912-030A4027FF40}"/>
              </a:ext>
            </a:extLst>
          </p:cNvPr>
          <p:cNvSpPr txBox="1"/>
          <p:nvPr/>
        </p:nvSpPr>
        <p:spPr>
          <a:xfrm>
            <a:off x="1976582" y="806086"/>
            <a:ext cx="3685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Pace Sock</a:t>
            </a:r>
          </a:p>
          <a:p>
            <a:endParaRPr lang="en-ZA" dirty="0"/>
          </a:p>
        </p:txBody>
      </p:sp>
      <p:pic>
        <p:nvPicPr>
          <p:cNvPr id="12292" name="Picture 4" descr="large-picture">
            <a:extLst>
              <a:ext uri="{FF2B5EF4-FFF2-40B4-BE49-F238E27FC236}">
                <a16:creationId xmlns:a16="http://schemas.microsoft.com/office/drawing/2014/main" id="{54801C7E-372B-4923-A9B2-202B52054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403" y="1452417"/>
            <a:ext cx="4664002" cy="466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8C1CBF-3F86-4353-A816-F319ACF5EB42}"/>
              </a:ext>
            </a:extLst>
          </p:cNvPr>
          <p:cNvSpPr txBox="1"/>
          <p:nvPr/>
        </p:nvSpPr>
        <p:spPr>
          <a:xfrm>
            <a:off x="7966363" y="806085"/>
            <a:ext cx="449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Cast Sock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54685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arge-picture">
            <a:extLst>
              <a:ext uri="{FF2B5EF4-FFF2-40B4-BE49-F238E27FC236}">
                <a16:creationId xmlns:a16="http://schemas.microsoft.com/office/drawing/2014/main" id="{8B5D52DB-0155-4AB3-8C81-A57DCAEC3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44" y="1267691"/>
            <a:ext cx="4777510" cy="477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0355E3-822A-43D1-A729-7F42D0E9CF2A}"/>
              </a:ext>
            </a:extLst>
          </p:cNvPr>
          <p:cNvSpPr txBox="1"/>
          <p:nvPr/>
        </p:nvSpPr>
        <p:spPr>
          <a:xfrm>
            <a:off x="794327" y="831273"/>
            <a:ext cx="3990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Canterbury Team Dry Tee Snr Mens</a:t>
            </a:r>
          </a:p>
          <a:p>
            <a:endParaRPr lang="en-ZA" dirty="0"/>
          </a:p>
        </p:txBody>
      </p:sp>
      <p:pic>
        <p:nvPicPr>
          <p:cNvPr id="13316" name="Picture 4" descr="large-picture">
            <a:extLst>
              <a:ext uri="{FF2B5EF4-FFF2-40B4-BE49-F238E27FC236}">
                <a16:creationId xmlns:a16="http://schemas.microsoft.com/office/drawing/2014/main" id="{0769F535-4185-45D4-8263-1755EE719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127" y="1350819"/>
            <a:ext cx="4866986" cy="486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1190B5-EF71-45D6-9155-BE0D855A221A}"/>
              </a:ext>
            </a:extLst>
          </p:cNvPr>
          <p:cNvSpPr txBox="1"/>
          <p:nvPr/>
        </p:nvSpPr>
        <p:spPr>
          <a:xfrm>
            <a:off x="7666182" y="858982"/>
            <a:ext cx="452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Canterbury Tactic Shorts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96178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Rectangle 14344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4347" name="Group 14346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4348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349" name="Picture 14348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4350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4351" name="Picture 14350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pic>
        <p:nvPicPr>
          <p:cNvPr id="14340" name="Picture 4" descr="large-picture">
            <a:extLst>
              <a:ext uri="{FF2B5EF4-FFF2-40B4-BE49-F238E27FC236}">
                <a16:creationId xmlns:a16="http://schemas.microsoft.com/office/drawing/2014/main" id="{3F694508-488D-4055-9266-4991F0237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38" y="1460788"/>
            <a:ext cx="4600634" cy="460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CC282D-9E98-4510-A3BA-52D6CCBCC3B3}"/>
              </a:ext>
            </a:extLst>
          </p:cNvPr>
          <p:cNvSpPr txBox="1"/>
          <p:nvPr/>
        </p:nvSpPr>
        <p:spPr>
          <a:xfrm>
            <a:off x="1715981" y="896756"/>
            <a:ext cx="4119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Canterbury Tapered Pants</a:t>
            </a:r>
          </a:p>
          <a:p>
            <a:endParaRPr lang="en-ZA" dirty="0"/>
          </a:p>
        </p:txBody>
      </p:sp>
      <p:pic>
        <p:nvPicPr>
          <p:cNvPr id="14342" name="Picture 6" descr="large-picture">
            <a:extLst>
              <a:ext uri="{FF2B5EF4-FFF2-40B4-BE49-F238E27FC236}">
                <a16:creationId xmlns:a16="http://schemas.microsoft.com/office/drawing/2014/main" id="{1EE9F3CA-3A20-4A40-B14B-CE05D3228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603" y="1303132"/>
            <a:ext cx="4600635" cy="460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0B15E6-DBDC-4CB1-923C-B60E95472551}"/>
              </a:ext>
            </a:extLst>
          </p:cNvPr>
          <p:cNvSpPr txBox="1"/>
          <p:nvPr/>
        </p:nvSpPr>
        <p:spPr>
          <a:xfrm>
            <a:off x="6443411" y="748145"/>
            <a:ext cx="403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Canterbury Team Full Zip Rain Jacket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82335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arge-picture">
            <a:extLst>
              <a:ext uri="{FF2B5EF4-FFF2-40B4-BE49-F238E27FC236}">
                <a16:creationId xmlns:a16="http://schemas.microsoft.com/office/drawing/2014/main" id="{0FB96F48-11D3-44F8-BC05-8DA84C26F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04" y="1200727"/>
            <a:ext cx="4721514" cy="472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DAD54B-DAF5-438F-A1CB-CC2B66363112}"/>
              </a:ext>
            </a:extLst>
          </p:cNvPr>
          <p:cNvSpPr txBox="1"/>
          <p:nvPr/>
        </p:nvSpPr>
        <p:spPr>
          <a:xfrm>
            <a:off x="1099127" y="794327"/>
            <a:ext cx="4581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Canterbury Puffer Hybrid Jacket</a:t>
            </a:r>
          </a:p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68D45F-C989-4BF9-A39B-893D70610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684" y="1117492"/>
            <a:ext cx="4832350" cy="4832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59DBAE-49AD-47B4-8B5A-73E17047DA33}"/>
              </a:ext>
            </a:extLst>
          </p:cNvPr>
          <p:cNvSpPr txBox="1"/>
          <p:nvPr/>
        </p:nvSpPr>
        <p:spPr>
          <a:xfrm>
            <a:off x="7583055" y="794326"/>
            <a:ext cx="3648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Canterbury Pro Hoody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40062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D46620B-821C-4FF1-B24F-096A0BB232DA}"/>
              </a:ext>
            </a:extLst>
          </p:cNvPr>
          <p:cNvSpPr txBox="1"/>
          <p:nvPr/>
        </p:nvSpPr>
        <p:spPr>
          <a:xfrm>
            <a:off x="1348656" y="677015"/>
            <a:ext cx="433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Players Rugby Short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58EFC-6332-4330-94FB-937C5D089C56}"/>
              </a:ext>
            </a:extLst>
          </p:cNvPr>
          <p:cNvSpPr txBox="1"/>
          <p:nvPr/>
        </p:nvSpPr>
        <p:spPr>
          <a:xfrm>
            <a:off x="7375547" y="677015"/>
            <a:ext cx="385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Aero Running Shorts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ECED0-CC3D-4308-A703-2DE8975F9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28" y="1626661"/>
            <a:ext cx="3989770" cy="3989770"/>
          </a:xfrm>
          <a:prstGeom prst="rect">
            <a:avLst/>
          </a:prstGeom>
        </p:spPr>
      </p:pic>
      <p:pic>
        <p:nvPicPr>
          <p:cNvPr id="1028" name="Picture 4" descr="large-picture">
            <a:extLst>
              <a:ext uri="{FF2B5EF4-FFF2-40B4-BE49-F238E27FC236}">
                <a16:creationId xmlns:a16="http://schemas.microsoft.com/office/drawing/2014/main" id="{F3AE1709-BACD-444F-A1CF-3DE639578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982" y="1394817"/>
            <a:ext cx="4516004" cy="451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23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07B206-9146-42BE-AD7D-DBA1ED40E8C4}"/>
              </a:ext>
            </a:extLst>
          </p:cNvPr>
          <p:cNvSpPr txBox="1"/>
          <p:nvPr/>
        </p:nvSpPr>
        <p:spPr>
          <a:xfrm>
            <a:off x="1044389" y="678598"/>
            <a:ext cx="331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Motion Top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D50842-A218-4A1A-9D7A-EC1F695BCBE2}"/>
              </a:ext>
            </a:extLst>
          </p:cNvPr>
          <p:cNvSpPr txBox="1"/>
          <p:nvPr/>
        </p:nvSpPr>
        <p:spPr>
          <a:xfrm>
            <a:off x="7699383" y="678598"/>
            <a:ext cx="258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Motion </a:t>
            </a:r>
            <a:r>
              <a:rPr lang="en-ZA" b="1" dirty="0" err="1"/>
              <a:t>Skort</a:t>
            </a:r>
            <a:endParaRPr lang="en-ZA" b="1" dirty="0"/>
          </a:p>
        </p:txBody>
      </p:sp>
      <p:pic>
        <p:nvPicPr>
          <p:cNvPr id="2050" name="Picture 2" descr="large-picture">
            <a:extLst>
              <a:ext uri="{FF2B5EF4-FFF2-40B4-BE49-F238E27FC236}">
                <a16:creationId xmlns:a16="http://schemas.microsoft.com/office/drawing/2014/main" id="{F62C6D57-4AB1-4018-90AB-A31A2C6FA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03" y="1211132"/>
            <a:ext cx="4312805" cy="431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rge-picture">
            <a:extLst>
              <a:ext uri="{FF2B5EF4-FFF2-40B4-BE49-F238E27FC236}">
                <a16:creationId xmlns:a16="http://schemas.microsoft.com/office/drawing/2014/main" id="{28FEA48B-EE35-461E-9B93-ABBDC4569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394" y="1672867"/>
            <a:ext cx="3783958" cy="378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899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55796EE-5046-41EA-820C-D40096A73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02BFEE-C3E2-417C-9D63-9D2671E5C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611" y="350556"/>
            <a:ext cx="11542779" cy="615688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9FBF08-5C10-4E6B-9BFF-76C0E34537A5}"/>
              </a:ext>
            </a:extLst>
          </p:cNvPr>
          <p:cNvSpPr txBox="1"/>
          <p:nvPr/>
        </p:nvSpPr>
        <p:spPr>
          <a:xfrm>
            <a:off x="1247775" y="59055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Motion Dress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A6D5C7-FB65-4B6F-9274-7F98A9EBE089}"/>
              </a:ext>
            </a:extLst>
          </p:cNvPr>
          <p:cNvSpPr txBox="1"/>
          <p:nvPr/>
        </p:nvSpPr>
        <p:spPr>
          <a:xfrm>
            <a:off x="7248525" y="590550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Netball Players Bib Set Of 7</a:t>
            </a:r>
          </a:p>
          <a:p>
            <a:endParaRPr lang="en-ZA" dirty="0"/>
          </a:p>
        </p:txBody>
      </p:sp>
      <p:pic>
        <p:nvPicPr>
          <p:cNvPr id="3074" name="Picture 2" descr="large-picture">
            <a:extLst>
              <a:ext uri="{FF2B5EF4-FFF2-40B4-BE49-F238E27FC236}">
                <a16:creationId xmlns:a16="http://schemas.microsoft.com/office/drawing/2014/main" id="{FB2F5C42-C57A-4A2F-A2BF-573EB76C5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0" y="1199876"/>
            <a:ext cx="4520344" cy="45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rge-picture">
            <a:extLst>
              <a:ext uri="{FF2B5EF4-FFF2-40B4-BE49-F238E27FC236}">
                <a16:creationId xmlns:a16="http://schemas.microsoft.com/office/drawing/2014/main" id="{31BF3E2D-BAD1-4083-8605-53EE8484B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133" y="1199975"/>
            <a:ext cx="5067475" cy="506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346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AC5143D4-E842-4E76-98C7-42518DB65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5177F5E2-DC0B-4476-8ABD-1B8BA1F57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5362247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13D82955-585A-4084-8A5A-1D960C4AD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6286" y="609600"/>
            <a:ext cx="5364525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D356DC-FB22-46EC-B214-6858EB877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24" name="Rounded Rectangle 21">
              <a:extLst>
                <a:ext uri="{FF2B5EF4-FFF2-40B4-BE49-F238E27FC236}">
                  <a16:creationId xmlns:a16="http://schemas.microsoft.com/office/drawing/2014/main" id="{F78B03FC-9D4D-4758-BFD4-48E54C088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DCC465-44D1-462F-B780-A73109D18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9" name="Rounded Rectangle 27">
              <a:extLst>
                <a:ext uri="{FF2B5EF4-FFF2-40B4-BE49-F238E27FC236}">
                  <a16:creationId xmlns:a16="http://schemas.microsoft.com/office/drawing/2014/main" id="{EAF182C0-6005-44EE-A519-8408C73EE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2125AA8-D0CA-49AF-85C7-A5F2C9A0A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4B5E14B-5A11-4DF2-900E-B36D735BC068}"/>
              </a:ext>
            </a:extLst>
          </p:cNvPr>
          <p:cNvSpPr txBox="1"/>
          <p:nvPr/>
        </p:nvSpPr>
        <p:spPr>
          <a:xfrm>
            <a:off x="1876425" y="102632"/>
            <a:ext cx="3838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BRT Blade Soccer Single Set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3247B-F414-40E6-8DF8-8DFF843284BA}"/>
              </a:ext>
            </a:extLst>
          </p:cNvPr>
          <p:cNvSpPr txBox="1"/>
          <p:nvPr/>
        </p:nvSpPr>
        <p:spPr>
          <a:xfrm>
            <a:off x="8331164" y="149549"/>
            <a:ext cx="349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Match Shirt</a:t>
            </a:r>
          </a:p>
          <a:p>
            <a:endParaRPr lang="en-ZA" dirty="0"/>
          </a:p>
        </p:txBody>
      </p:sp>
      <p:pic>
        <p:nvPicPr>
          <p:cNvPr id="4098" name="Picture 2" descr="large-picture">
            <a:extLst>
              <a:ext uri="{FF2B5EF4-FFF2-40B4-BE49-F238E27FC236}">
                <a16:creationId xmlns:a16="http://schemas.microsoft.com/office/drawing/2014/main" id="{E6C75A3F-E554-416B-BC23-A4EBF8084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39" y="1322751"/>
            <a:ext cx="4212497" cy="421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arge-picture">
            <a:extLst>
              <a:ext uri="{FF2B5EF4-FFF2-40B4-BE49-F238E27FC236}">
                <a16:creationId xmlns:a16="http://schemas.microsoft.com/office/drawing/2014/main" id="{71B2DC92-2260-4F1A-8179-602391DC8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42" y="755009"/>
            <a:ext cx="5051396" cy="505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845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72A3C0A-5679-4677-83C9-EAD97753F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8B76C-A72F-4147-A9CF-289D7F12EBB9}"/>
              </a:ext>
            </a:extLst>
          </p:cNvPr>
          <p:cNvSpPr txBox="1"/>
          <p:nvPr/>
        </p:nvSpPr>
        <p:spPr>
          <a:xfrm>
            <a:off x="1134873" y="323850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</a:t>
            </a:r>
            <a:r>
              <a:rPr lang="en-ZA" b="1" dirty="0" err="1"/>
              <a:t>Pakari</a:t>
            </a:r>
            <a:r>
              <a:rPr lang="en-ZA" b="1" dirty="0"/>
              <a:t> Rugby Jersey 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C512CC-0BC1-4732-A321-E71699940927}"/>
              </a:ext>
            </a:extLst>
          </p:cNvPr>
          <p:cNvSpPr txBox="1"/>
          <p:nvPr/>
        </p:nvSpPr>
        <p:spPr>
          <a:xfrm>
            <a:off x="7239000" y="323850"/>
            <a:ext cx="393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Pitch Soccer Single Set</a:t>
            </a:r>
          </a:p>
        </p:txBody>
      </p:sp>
      <p:pic>
        <p:nvPicPr>
          <p:cNvPr id="5122" name="Picture 2" descr="large-picture">
            <a:extLst>
              <a:ext uri="{FF2B5EF4-FFF2-40B4-BE49-F238E27FC236}">
                <a16:creationId xmlns:a16="http://schemas.microsoft.com/office/drawing/2014/main" id="{A13828D7-7995-4632-869A-3DD488FF9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1" y="939566"/>
            <a:ext cx="5470845" cy="547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arge-picture">
            <a:extLst>
              <a:ext uri="{FF2B5EF4-FFF2-40B4-BE49-F238E27FC236}">
                <a16:creationId xmlns:a16="http://schemas.microsoft.com/office/drawing/2014/main" id="{DF07331D-2E1E-499E-9C42-EA76ED49F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289" y="1037526"/>
            <a:ext cx="4782948" cy="47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312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arge-picture">
            <a:extLst>
              <a:ext uri="{FF2B5EF4-FFF2-40B4-BE49-F238E27FC236}">
                <a16:creationId xmlns:a16="http://schemas.microsoft.com/office/drawing/2014/main" id="{FEBD6C28-A4BE-4076-A64F-658FF361C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744" y="1470889"/>
            <a:ext cx="4118841" cy="411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7381DB-259D-4E76-8561-BF4A92B84892}"/>
              </a:ext>
            </a:extLst>
          </p:cNvPr>
          <p:cNvSpPr txBox="1"/>
          <p:nvPr/>
        </p:nvSpPr>
        <p:spPr>
          <a:xfrm>
            <a:off x="1450108" y="824558"/>
            <a:ext cx="4645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Teamster Cricket Shirt</a:t>
            </a:r>
          </a:p>
          <a:p>
            <a:endParaRPr lang="en-ZA" dirty="0"/>
          </a:p>
        </p:txBody>
      </p:sp>
      <p:pic>
        <p:nvPicPr>
          <p:cNvPr id="6148" name="Picture 4" descr="large-picture">
            <a:extLst>
              <a:ext uri="{FF2B5EF4-FFF2-40B4-BE49-F238E27FC236}">
                <a16:creationId xmlns:a16="http://schemas.microsoft.com/office/drawing/2014/main" id="{7B4A5590-1A56-46E5-8403-A89746FA7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27" y="1427959"/>
            <a:ext cx="4645530" cy="464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F2A80D-A620-4E1D-9491-2CA13B9C0343}"/>
              </a:ext>
            </a:extLst>
          </p:cNvPr>
          <p:cNvSpPr txBox="1"/>
          <p:nvPr/>
        </p:nvSpPr>
        <p:spPr>
          <a:xfrm>
            <a:off x="6880729" y="781628"/>
            <a:ext cx="4045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Teamster Cricket Pants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54785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arge-picture">
            <a:extLst>
              <a:ext uri="{FF2B5EF4-FFF2-40B4-BE49-F238E27FC236}">
                <a16:creationId xmlns:a16="http://schemas.microsoft.com/office/drawing/2014/main" id="{92993DA8-2C63-4EA4-B4B6-15344C344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510" y="972126"/>
            <a:ext cx="5282623" cy="528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19B55C-D415-49DD-A659-B6FAC0183925}"/>
              </a:ext>
            </a:extLst>
          </p:cNvPr>
          <p:cNvSpPr txBox="1"/>
          <p:nvPr/>
        </p:nvSpPr>
        <p:spPr>
          <a:xfrm>
            <a:off x="1431636" y="603251"/>
            <a:ext cx="3805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Reflect Tracksuit</a:t>
            </a:r>
          </a:p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25544-2D90-4A5B-8335-2EA3291DFDF2}"/>
              </a:ext>
            </a:extLst>
          </p:cNvPr>
          <p:cNvSpPr txBox="1"/>
          <p:nvPr/>
        </p:nvSpPr>
        <p:spPr>
          <a:xfrm>
            <a:off x="6465454" y="638753"/>
            <a:ext cx="467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</a:t>
            </a:r>
            <a:r>
              <a:rPr lang="en-ZA" b="1" dirty="0" err="1"/>
              <a:t>Econo</a:t>
            </a:r>
            <a:r>
              <a:rPr lang="en-ZA" b="1" dirty="0"/>
              <a:t> Tracksuit</a:t>
            </a:r>
          </a:p>
          <a:p>
            <a:endParaRPr lang="en-ZA" dirty="0"/>
          </a:p>
        </p:txBody>
      </p:sp>
      <p:pic>
        <p:nvPicPr>
          <p:cNvPr id="7174" name="Picture 6" descr="large-picture">
            <a:extLst>
              <a:ext uri="{FF2B5EF4-FFF2-40B4-BE49-F238E27FC236}">
                <a16:creationId xmlns:a16="http://schemas.microsoft.com/office/drawing/2014/main" id="{8DD32EAE-78E1-4B43-B6D0-428C46BD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49" y="1155698"/>
            <a:ext cx="4915477" cy="491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162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arge-picture">
            <a:extLst>
              <a:ext uri="{FF2B5EF4-FFF2-40B4-BE49-F238E27FC236}">
                <a16:creationId xmlns:a16="http://schemas.microsoft.com/office/drawing/2014/main" id="{AFBAE96E-EB80-4247-B4C3-E4EC81092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54" y="1078634"/>
            <a:ext cx="4700732" cy="47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871D7C-C6D4-4EF2-85B4-0D9E7BA2F48C}"/>
              </a:ext>
            </a:extLst>
          </p:cNvPr>
          <p:cNvSpPr txBox="1"/>
          <p:nvPr/>
        </p:nvSpPr>
        <p:spPr>
          <a:xfrm>
            <a:off x="868218" y="748145"/>
            <a:ext cx="410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/>
              <a:t>BRT Champion Tracksuit Top</a:t>
            </a:r>
          </a:p>
        </p:txBody>
      </p:sp>
      <p:pic>
        <p:nvPicPr>
          <p:cNvPr id="8196" name="Picture 4" descr="large-picture">
            <a:extLst>
              <a:ext uri="{FF2B5EF4-FFF2-40B4-BE49-F238E27FC236}">
                <a16:creationId xmlns:a16="http://schemas.microsoft.com/office/drawing/2014/main" id="{8341988B-B6C5-4504-AE86-16B38571C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54" y="1394476"/>
            <a:ext cx="4536786" cy="453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0819CF-134C-46F9-BC5C-BCE56198E818}"/>
              </a:ext>
            </a:extLst>
          </p:cNvPr>
          <p:cNvSpPr txBox="1"/>
          <p:nvPr/>
        </p:nvSpPr>
        <p:spPr>
          <a:xfrm>
            <a:off x="6374822" y="748145"/>
            <a:ext cx="425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BRT Champion Tracksuit Pants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859934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122</Words>
  <Application>Microsoft Office PowerPoint</Application>
  <PresentationFormat>Widescreen</PresentationFormat>
  <Paragraphs>30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Garamond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Chante</dc:creator>
  <cp:lastModifiedBy>Chante</cp:lastModifiedBy>
  <cp:revision>1</cp:revision>
  <dcterms:created xsi:type="dcterms:W3CDTF">2025-03-31T09:25:43Z</dcterms:created>
  <dcterms:modified xsi:type="dcterms:W3CDTF">2025-03-31T10:12:45Z</dcterms:modified>
</cp:coreProperties>
</file>